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78" r:id="rId5"/>
    <p:sldId id="279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19" autoAdjust="0"/>
  </p:normalViewPr>
  <p:slideViewPr>
    <p:cSldViewPr snapToGrid="0">
      <p:cViewPr varScale="1">
        <p:scale>
          <a:sx n="124" d="100"/>
          <a:sy n="124" d="100"/>
        </p:scale>
        <p:origin x="36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6/14/2023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227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357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040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791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813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846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20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Greg’s Bakery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Website Presentation</a:t>
            </a:r>
          </a:p>
          <a:p>
            <a:pPr algn="l"/>
            <a:r>
              <a:rPr lang="en-US" sz="1800" dirty="0"/>
              <a:t>Ryan Kok, QB8J66C71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330" r="20330"/>
          <a:stretch/>
        </p:blipFill>
        <p:spPr>
          <a:xfrm>
            <a:off x="-8623" y="10"/>
            <a:ext cx="7206433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626" y="578708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JavaScript Code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626" y="1923978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Switch the current image</a:t>
            </a:r>
          </a:p>
          <a:p>
            <a:r>
              <a:rPr lang="en-US" sz="2400" dirty="0"/>
              <a:t>Limits the pick-up options</a:t>
            </a:r>
          </a:p>
          <a:p>
            <a:r>
              <a:rPr lang="en-US" sz="2400" dirty="0"/>
              <a:t>Run functions at startup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76774-E099-3C77-178D-F70F89A0C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9" y="1502844"/>
            <a:ext cx="7092778" cy="417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330" r="20330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PHP Code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973405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GET displays in URL</a:t>
            </a:r>
          </a:p>
          <a:p>
            <a:r>
              <a:rPr lang="en-US" sz="2400" dirty="0"/>
              <a:t>POST means form input</a:t>
            </a:r>
          </a:p>
          <a:p>
            <a:r>
              <a:rPr lang="en-US" sz="2400" dirty="0"/>
              <a:t>Enter database details</a:t>
            </a:r>
          </a:p>
          <a:p>
            <a:pPr marL="3690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3D003-B1DC-342D-D208-E41CEB1B6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076" y="1313360"/>
            <a:ext cx="5486875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41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330" r="20330"/>
          <a:stretch/>
        </p:blipFill>
        <p:spPr>
          <a:xfrm>
            <a:off x="0" y="10"/>
            <a:ext cx="7512908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7888" y="59106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Table example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7888" y="1930157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Unique ID for each order</a:t>
            </a:r>
          </a:p>
          <a:p>
            <a:r>
              <a:rPr lang="en-US" sz="2400" dirty="0"/>
              <a:t>Employee ID</a:t>
            </a:r>
          </a:p>
          <a:p>
            <a:r>
              <a:rPr lang="en-US" sz="2400" dirty="0"/>
              <a:t>Can be reused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3C7B76-B25C-E817-3671-003E640E3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33" y="2785054"/>
            <a:ext cx="7171041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23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B093-8D99-F619-2EC1-215FB232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804769"/>
            <a:ext cx="10353763" cy="2511835"/>
          </a:xfrm>
        </p:spPr>
        <p:txBody>
          <a:bodyPr/>
          <a:lstStyle/>
          <a:p>
            <a:r>
              <a:rPr lang="en-ZA" dirty="0"/>
              <a:t>Thank you for watching</a:t>
            </a:r>
          </a:p>
        </p:txBody>
      </p:sp>
    </p:spTree>
    <p:extLst>
      <p:ext uri="{BB962C8B-B14F-4D97-AF65-F5344CB8AC3E}">
        <p14:creationId xmlns:p14="http://schemas.microsoft.com/office/powerpoint/2010/main" val="13116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330" r="20330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Introduction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Greg’s Bakery:</a:t>
            </a:r>
          </a:p>
          <a:p>
            <a:r>
              <a:rPr lang="en-US" sz="2400" dirty="0"/>
              <a:t>Established 2001</a:t>
            </a:r>
          </a:p>
          <a:p>
            <a:r>
              <a:rPr lang="en-US" sz="2400" dirty="0"/>
              <a:t>Sell baked goods</a:t>
            </a:r>
          </a:p>
          <a:p>
            <a:r>
              <a:rPr lang="en-US" sz="2400" dirty="0"/>
              <a:t>Custom cakes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330" r="20330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Problems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Declining sales</a:t>
            </a:r>
          </a:p>
          <a:p>
            <a:r>
              <a:rPr lang="en-US" sz="2400" dirty="0"/>
              <a:t>Social media presence</a:t>
            </a:r>
          </a:p>
          <a:p>
            <a:r>
              <a:rPr lang="en-US" sz="2400" dirty="0"/>
              <a:t>Food delivery services </a:t>
            </a:r>
          </a:p>
          <a:p>
            <a:r>
              <a:rPr lang="en-US" sz="2400" dirty="0"/>
              <a:t>Extra costs</a:t>
            </a:r>
          </a:p>
        </p:txBody>
      </p:sp>
    </p:spTree>
    <p:extLst>
      <p:ext uri="{BB962C8B-B14F-4D97-AF65-F5344CB8AC3E}">
        <p14:creationId xmlns:p14="http://schemas.microsoft.com/office/powerpoint/2010/main" val="825240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330" r="20330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Solutions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Website</a:t>
            </a:r>
          </a:p>
          <a:p>
            <a:r>
              <a:rPr lang="en-US" sz="2400" dirty="0"/>
              <a:t>Show off products</a:t>
            </a:r>
          </a:p>
          <a:p>
            <a:r>
              <a:rPr lang="en-US" sz="2400" dirty="0"/>
              <a:t>Draw attention</a:t>
            </a:r>
          </a:p>
          <a:p>
            <a:r>
              <a:rPr lang="en-US" sz="2400" dirty="0"/>
              <a:t>Online orders</a:t>
            </a:r>
          </a:p>
          <a:p>
            <a:r>
              <a:rPr lang="en-US" sz="2400" dirty="0"/>
              <a:t>Pick-up in person</a:t>
            </a:r>
          </a:p>
          <a:p>
            <a:r>
              <a:rPr lang="en-US" sz="2400" dirty="0"/>
              <a:t>No online payments</a:t>
            </a:r>
          </a:p>
        </p:txBody>
      </p:sp>
    </p:spTree>
    <p:extLst>
      <p:ext uri="{BB962C8B-B14F-4D97-AF65-F5344CB8AC3E}">
        <p14:creationId xmlns:p14="http://schemas.microsoft.com/office/powerpoint/2010/main" val="2055614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F339-7737-6DD1-AF2D-0580CEF6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743465"/>
          </a:xfrm>
        </p:spPr>
        <p:txBody>
          <a:bodyPr/>
          <a:lstStyle/>
          <a:p>
            <a:r>
              <a:rPr lang="en-ZA" dirty="0"/>
              <a:t>Homepage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E55D99-999F-E6A7-5696-4BD05306E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850" y="743465"/>
            <a:ext cx="9840299" cy="5617195"/>
          </a:xfrm>
        </p:spPr>
      </p:pic>
    </p:spTree>
    <p:extLst>
      <p:ext uri="{BB962C8B-B14F-4D97-AF65-F5344CB8AC3E}">
        <p14:creationId xmlns:p14="http://schemas.microsoft.com/office/powerpoint/2010/main" val="2553084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F339-7737-6DD1-AF2D-0580CEF6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743465"/>
          </a:xfrm>
        </p:spPr>
        <p:txBody>
          <a:bodyPr/>
          <a:lstStyle/>
          <a:p>
            <a:r>
              <a:rPr lang="en-ZA" dirty="0"/>
              <a:t>Cakes Orders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301D99-C494-726A-3F56-534AA0C3C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847" y="743465"/>
            <a:ext cx="11612305" cy="5774400"/>
          </a:xfrm>
        </p:spPr>
      </p:pic>
    </p:spTree>
    <p:extLst>
      <p:ext uri="{BB962C8B-B14F-4D97-AF65-F5344CB8AC3E}">
        <p14:creationId xmlns:p14="http://schemas.microsoft.com/office/powerpoint/2010/main" val="3515703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F339-7737-6DD1-AF2D-0580CEF6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743465"/>
          </a:xfrm>
        </p:spPr>
        <p:txBody>
          <a:bodyPr/>
          <a:lstStyle/>
          <a:p>
            <a:r>
              <a:rPr lang="en-ZA" dirty="0"/>
              <a:t>Bulk Orders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FE3C7D-6A6F-B3DE-123B-DFA7A07B6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22" y="743465"/>
            <a:ext cx="11612956" cy="5774724"/>
          </a:xfrm>
        </p:spPr>
      </p:pic>
    </p:spTree>
    <p:extLst>
      <p:ext uri="{BB962C8B-B14F-4D97-AF65-F5344CB8AC3E}">
        <p14:creationId xmlns:p14="http://schemas.microsoft.com/office/powerpoint/2010/main" val="3876079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330" r="20330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HTML Code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973405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Flex boxes</a:t>
            </a:r>
          </a:p>
          <a:p>
            <a:r>
              <a:rPr lang="en-US" sz="2400" dirty="0"/>
              <a:t>Different classes for CSS</a:t>
            </a:r>
          </a:p>
          <a:p>
            <a:r>
              <a:rPr lang="en-US" sz="2400" dirty="0"/>
              <a:t>Get sent with item parameter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4872D-CBC3-CF60-2BF0-6A42AFFA5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087" y="1732449"/>
            <a:ext cx="5698853" cy="282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1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330" r="20330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CSS Code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973405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Flex boxes explained</a:t>
            </a:r>
          </a:p>
          <a:p>
            <a:r>
              <a:rPr lang="en-US" sz="2400" dirty="0"/>
              <a:t>Will automatically resize</a:t>
            </a:r>
          </a:p>
          <a:p>
            <a:r>
              <a:rPr lang="en-US" sz="2400" dirty="0"/>
              <a:t>Transition</a:t>
            </a:r>
          </a:p>
          <a:p>
            <a:r>
              <a:rPr lang="en-US" sz="2400" dirty="0"/>
              <a:t>Hover over</a:t>
            </a:r>
          </a:p>
          <a:p>
            <a:r>
              <a:rPr lang="en-US" sz="2400" dirty="0"/>
              <a:t>Max width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54E23-0589-DC3C-3851-D6AD1629E5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9005" y="399787"/>
            <a:ext cx="3520745" cy="60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241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{88195232-D70D-4284-9CD6-5D840DB43024}tf55705232_win32</Template>
  <TotalTime>220</TotalTime>
  <Words>128</Words>
  <Application>Microsoft Office PowerPoint</Application>
  <PresentationFormat>Widescreen</PresentationFormat>
  <Paragraphs>54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Goudy Old Style</vt:lpstr>
      <vt:lpstr>Wingdings 2</vt:lpstr>
      <vt:lpstr>SlateVTI</vt:lpstr>
      <vt:lpstr>Greg’s Bakery</vt:lpstr>
      <vt:lpstr>Introduction </vt:lpstr>
      <vt:lpstr>Problems</vt:lpstr>
      <vt:lpstr>Solutions</vt:lpstr>
      <vt:lpstr>Homepage</vt:lpstr>
      <vt:lpstr>Cakes Orders</vt:lpstr>
      <vt:lpstr>Bulk Orders</vt:lpstr>
      <vt:lpstr>HTML Code</vt:lpstr>
      <vt:lpstr>CSS Code</vt:lpstr>
      <vt:lpstr>JavaScript Code</vt:lpstr>
      <vt:lpstr>PHP Code</vt:lpstr>
      <vt:lpstr>Table example</vt:lpstr>
      <vt:lpstr>Thank you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Greg’s Bakery</dc:title>
  <dc:creator>Ryan Kok</dc:creator>
  <cp:lastModifiedBy>Ryan Kok</cp:lastModifiedBy>
  <cp:revision>4</cp:revision>
  <dcterms:created xsi:type="dcterms:W3CDTF">2023-06-14T14:20:04Z</dcterms:created>
  <dcterms:modified xsi:type="dcterms:W3CDTF">2023-06-14T18:01:04Z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